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71" d="100"/>
          <a:sy n="71" d="100"/>
        </p:scale>
        <p:origin x="110" y="4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12/03/2025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12/03/2025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12/03/2025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12/03/2025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12/03/2025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12/03/2025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12/03/2025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12/03/2025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12/03/2025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12/03/2025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12/03/2025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12/03/2025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12/03/2025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12/03/2025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12/03/2025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12/03/2025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12/03/2025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12/03/2025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12/03/2025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12/03/2025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purl.org/dc/dcmitype/"/>
    <ds:schemaRef ds:uri="http://www.w3.org/XML/1998/namespace"/>
    <ds:schemaRef ds:uri="http://schemas.microsoft.com/office/infopath/2007/PartnerControls"/>
    <ds:schemaRef ds:uri="http://purl.org/dc/elements/1.1/"/>
    <ds:schemaRef ds:uri="http://purl.org/dc/terms/"/>
    <ds:schemaRef ds:uri="http://schemas.microsoft.com/office/2006/documentManagement/types"/>
    <ds:schemaRef ds:uri="http://schemas.openxmlformats.org/package/2006/metadata/core-properties"/>
    <ds:schemaRef ds:uri="http://schemas.microsoft.com/sharepoint/v3"/>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MINISTÈRIEL</Template>
  <TotalTime>1160</TotalTime>
  <Words>491</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33764540004</cp:lastModifiedBy>
  <cp:revision>101</cp:revision>
  <dcterms:created xsi:type="dcterms:W3CDTF">2020-03-05T15:21:24Z</dcterms:created>
  <dcterms:modified xsi:type="dcterms:W3CDTF">2025-03-12T14:29:05Z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